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88" r:id="rId6"/>
    <p:sldId id="290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D7547A-3C91-4B89-8586-C83B878B2625}" v="1" dt="2020-12-07T18:51:17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3601" autoAdjust="0"/>
  </p:normalViewPr>
  <p:slideViewPr>
    <p:cSldViewPr snapToGrid="0">
      <p:cViewPr varScale="1">
        <p:scale>
          <a:sx n="88" d="100"/>
          <a:sy n="88" d="100"/>
        </p:scale>
        <p:origin x="351" y="33"/>
      </p:cViewPr>
      <p:guideLst/>
    </p:cSldViewPr>
  </p:slideViewPr>
  <p:outlineViewPr>
    <p:cViewPr>
      <p:scale>
        <a:sx n="33" d="100"/>
        <a:sy n="33" d="100"/>
      </p:scale>
      <p:origin x="0" y="-843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547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Pigg" userId="36b592a7-63ac-4f01-b591-f325efeecbbb" providerId="ADAL" clId="{03B173A8-E36E-447B-A302-65A9033F7C1C}"/>
    <pc:docChg chg="delSld">
      <pc:chgData name="Jason Pigg" userId="36b592a7-63ac-4f01-b591-f325efeecbbb" providerId="ADAL" clId="{03B173A8-E36E-447B-A302-65A9033F7C1C}" dt="2020-12-07T17:08:07.655" v="1" actId="2696"/>
      <pc:docMkLst>
        <pc:docMk/>
      </pc:docMkLst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3801262474" sldId="256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1167758033" sldId="257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3275567045" sldId="264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100483486" sldId="265"/>
        </pc:sldMkLst>
      </pc:sldChg>
      <pc:sldChg chg="del">
        <pc:chgData name="Jason Pigg" userId="36b592a7-63ac-4f01-b591-f325efeecbbb" providerId="ADAL" clId="{03B173A8-E36E-447B-A302-65A9033F7C1C}" dt="2020-12-07T17:08:07.655" v="1" actId="2696"/>
        <pc:sldMkLst>
          <pc:docMk/>
          <pc:sldMk cId="3019367594" sldId="272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2041795086" sldId="276"/>
        </pc:sldMkLst>
      </pc:sldChg>
      <pc:sldChg chg="del">
        <pc:chgData name="Jason Pigg" userId="36b592a7-63ac-4f01-b591-f325efeecbbb" providerId="ADAL" clId="{03B173A8-E36E-447B-A302-65A9033F7C1C}" dt="2020-12-07T17:08:07.655" v="1" actId="2696"/>
        <pc:sldMkLst>
          <pc:docMk/>
          <pc:sldMk cId="2307450819" sldId="278"/>
        </pc:sldMkLst>
      </pc:sldChg>
      <pc:sldChg chg="del">
        <pc:chgData name="Jason Pigg" userId="36b592a7-63ac-4f01-b591-f325efeecbbb" providerId="ADAL" clId="{03B173A8-E36E-447B-A302-65A9033F7C1C}" dt="2020-12-07T17:08:07.655" v="1" actId="2696"/>
        <pc:sldMkLst>
          <pc:docMk/>
          <pc:sldMk cId="3301587076" sldId="281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2265717568" sldId="282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1919777733" sldId="283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236694598" sldId="284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4213079913" sldId="285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3762909006" sldId="286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4052906515" sldId="287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4091623087" sldId="289"/>
        </pc:sldMkLst>
      </pc:sldChg>
      <pc:sldChg chg="del">
        <pc:chgData name="Jason Pigg" userId="36b592a7-63ac-4f01-b591-f325efeecbbb" providerId="ADAL" clId="{03B173A8-E36E-447B-A302-65A9033F7C1C}" dt="2020-12-07T17:08:07.655" v="1" actId="2696"/>
        <pc:sldMkLst>
          <pc:docMk/>
          <pc:sldMk cId="1110682889" sldId="291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175857145" sldId="292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2517734620" sldId="293"/>
        </pc:sldMkLst>
      </pc:sldChg>
      <pc:sldChg chg="del">
        <pc:chgData name="Jason Pigg" userId="36b592a7-63ac-4f01-b591-f325efeecbbb" providerId="ADAL" clId="{03B173A8-E36E-447B-A302-65A9033F7C1C}" dt="2020-12-07T17:08:07.655" v="1" actId="2696"/>
        <pc:sldMkLst>
          <pc:docMk/>
          <pc:sldMk cId="4075481694" sldId="295"/>
        </pc:sldMkLst>
      </pc:sldChg>
      <pc:sldChg chg="del">
        <pc:chgData name="Jason Pigg" userId="36b592a7-63ac-4f01-b591-f325efeecbbb" providerId="ADAL" clId="{03B173A8-E36E-447B-A302-65A9033F7C1C}" dt="2020-12-07T17:08:00.883" v="0" actId="2696"/>
        <pc:sldMkLst>
          <pc:docMk/>
          <pc:sldMk cId="1134882123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72D31-5582-49E2-B6CB-E45008DE6334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35E4-BE05-437A-9B63-BD6B5CCFF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0760D3-A828-4C3E-80E4-C5190AB50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56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at a high level how a Virtual Scout Meeting should still have a focus on Scout development and advancement.  They don’t have to be just filler because they are virtual. 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Emphasize that Virtual meetings should have all the aspects of an in-person meeting, such as an Opening, Closing,  a segment on instruction for the whole troop, and then experience level instruction.  Virtual meetings should lead into and support the Main Event for the month, just like an in-person meeting. 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Minor modifications to an in-person meeting plan can result in a successful virtual meeting that teaches skills, offers opportunities for Scouts to lead, and keeps them on track for advancement. 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760D3-A828-4C3E-80E4-C5190AB503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level remind them that Virtual meeting should have all the same features as a regular, in-person meeting.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model virtual meeting plan with an Orienteering focus will be available for units at the link listed.  There is too much information to list this on a slide, so point them to download it if they want it. 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Remind them that this is a model, and that they can modify meeting plans for many interests and skills to be virtual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760D3-A828-4C3E-80E4-C5190AB503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CA25-AF5E-483F-B9CB-C4B3EE964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D3E00-521E-4B3E-A6F1-5D9EE87E5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BF29B-FFB6-49E0-BC4E-FD6C5315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6B09E-B9E2-4B97-B0A3-62B18BCB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06BE-30CE-498E-A8AE-A2BA0750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0D59-7ED6-4BC7-BC8A-C030ABDE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3AAC9-BB24-478A-8E45-31BD19291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FB5E-B717-4A01-9CA9-DD1748C4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B9654-E5BB-4E00-8A19-6F7F4AD4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B50C8-1EA7-4047-A804-34B71956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09AF0F-76E3-4A82-86C1-62EB03479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0477E-B724-445B-A7F8-586E47FF4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DCC7-D71D-45E1-97A3-8839EC853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EADB0-FFC1-4C1A-8B18-938CE9B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B160D-C02B-4A7E-9391-4E616C64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6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43D1-57D1-4521-98C9-3294B6978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6E2CE-4238-465B-B853-BAA84E5C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E5E6-417D-412C-88B2-1D61604E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2CDB-7C81-413F-B04D-EDED750C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E3E98-B397-47B6-BC2E-8F5A21FA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3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B504-6F5E-4FCD-A0CB-0E99AC11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BBBD-AD6F-4AB3-A151-C003993C0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3BC7E-11D5-498B-B293-096CF1AC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03418-839F-4903-8503-9F9026E1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D5986-E91B-4BE4-8903-482D877D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1279-0F8A-4D94-8CB7-C4EAB46B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346AD-E1A8-4F0F-BD49-F4B4CCBB2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D9BE0-D847-40AC-9F56-FCF80472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492BA-FDB7-445F-AD8D-579F3804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492D4-4290-4F99-AAC9-66EB0248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10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E1CF-EFA9-4201-A24E-2D8A6CA6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C884-A03D-41C4-9198-DA813B4B2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C69B6-FACC-433C-84EC-3DEE52CAC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2CBC5-A5B7-4B60-8EA6-A38B3DE2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4A3A5-4C19-4332-BB7F-93DE35D3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1A264-B1CC-42D5-9FD8-0B7EC376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8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A8F1-CF62-4CCB-9047-B571225C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76EAA-DF59-4A3E-82CF-EED50968A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EEBFA-FD48-4B5C-A64B-818594092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FD6F7-4DD1-4C24-BA77-25B3206AD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DBD66-4ABC-48E2-AD2A-555A1D629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0802A-3A73-4E65-A850-BC39624F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85E38-5B6B-4695-9735-F527A490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D2633-A7BE-4E31-BA6D-A9FA16BB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73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03548-DA9C-4D23-BE81-8EF81372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33FEC-872B-4525-8F5A-A1C56971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C760C-A173-44E4-9ED9-410E7DF7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F8792-0426-441B-905D-9C48D5FB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11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38EDB5-F4EA-464F-B078-8A115DB3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37BA-966F-4A3B-B508-0013E734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13B9E-FFFE-45E2-9341-E3925D3A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74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45FF-ECDF-4CD5-A189-06336E62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AD69-031C-4567-81F4-B348D400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877E-4B5B-4EE0-A627-B313EE159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9F132-C562-42D8-87F0-1D0E8ABA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B7E89-ED8B-4C2A-9848-A8A45D37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FF0FB-C044-48E2-80A8-CB553EF8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3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60EE-E28F-4844-94CB-5DB8B0EBA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9AB4C-19F7-418A-BC11-4FB73AC61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D532-73D9-4D6D-87C9-36B305A1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E48C-87B5-42B0-A2A5-A1C9D5E0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2E791-90CE-4058-81B7-6158751E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7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71E3-B36A-4D97-97D1-20D2DD81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62FC4-F623-4F50-8856-AC2D76036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3BB67-A939-490A-9DB7-272A83335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3410-4D28-4F26-B2E2-8BD9BE89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2D437-BF4C-4386-B168-E1B6C0B4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BF98-6A17-4A9E-8C66-7FC11A8F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FA259-008A-4BC9-9D65-65642164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FC7A5-BCB1-46D4-98BE-827C50518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4AD19-71DA-41E3-8639-02018F26A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A140-5A63-4F7D-89D1-56144169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17E3-87C5-477C-9BAD-298E555E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1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5D42B-8470-4F21-9DB0-4F9AB0F82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E9E86-4F33-4746-BFE8-C3D8705C7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D5F20-9B3C-4C24-9E4C-EECFC98A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37278-D4B1-4504-948A-2135962F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CBF04-3ED9-49AF-8176-938B24D6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5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571D-D9FB-4B21-B366-272EB90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B778-CBE1-4A6A-A238-A3E7EBC19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1851-E7C9-4FAF-94AA-D8917A9F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9F86-7075-4835-AA41-3290EE14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5F338-C3C7-4CD4-B455-A072AE6E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52A00-9234-42F1-B7A3-A5D5AB13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CC7C2-8132-4177-8F0E-C5EE7D695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C8AAA-0555-4043-8B25-81A3F841D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4E738-DC6F-49DC-B6F5-9268A54B2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4A16A-E05C-4194-829A-EA1AB6AB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9528D-0DBD-4253-A9EF-0A613E54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F23A-D7B5-4B41-9F8A-21870D43E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17C6-13A2-4C3F-91F5-5EF11124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C88AC-3421-45C6-9E77-295D84517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37B3-55EF-4700-ADB1-F42F55212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C94A1-DE40-4B61-91B2-C9942A02D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5672D7-7717-498B-8068-4D4A85D5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35CD0-0131-44A5-8E68-53F0A81D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F4B248-E6C6-4750-A6F5-599F657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1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DB078-72CE-40E3-9E3E-944D95C7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F0BC1-CC3C-4BF4-B874-AB2670E7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E89C9-05E3-4D03-9DF9-243F2581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28206-0030-4A9A-9C97-D04C0E68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2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8263E6-1C20-410B-859A-C9842AD3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A0E25-D0B1-4181-8DF7-CD7E68CF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1C1DA-A1B4-42C6-8B11-E0262260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6C22-6075-4629-89FC-F9C02EB2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A59A8-9632-4357-B6AC-809C6E16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4434B-3291-4F42-820D-17CC4A078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1274C-6CC3-4F47-9336-D17448D2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5ACA3-C547-4DA2-908B-EF1D290F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FB6C-3716-4491-A231-0AF2FE05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2E63-B1EC-4A8F-86E1-091EEC26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2C13A4-EF62-45AB-B5FD-212D73C1D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D93D8-9D41-4706-B996-35B9AA41B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48F98-EDD2-4464-A900-1A721A6E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196ED-5456-4859-867E-182A1C53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E04EC-7623-4D6D-8A52-FE89319A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1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3363F-32AF-4FB2-8D53-2431EA79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D9830-AE8E-40BD-8AD8-A19EEBA3B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399B-06D3-4E97-B798-3AB5FE05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D6E8F-ABF9-4EAC-8753-22566E9358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08213-97B7-482A-8347-4D166B8FB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BCA6-0AA1-4A56-BAF0-C48527A9E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B463-7FCE-4342-9BFC-53EE3AB8A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BD43A-48BD-4EE6-98DF-B18B4B66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F739A-5E8D-4B16-923B-5614697A4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BAEE-788B-4A55-9D18-7C74B0013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258F-D0D0-47DB-8ADA-5836A412204D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0FA6-248C-45EB-A488-49A8682E3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9349-8B8F-4C0B-8A5A-3801BD75B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3F0F-8D4B-47CA-ADD7-6505D9C6F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nbeard.org/scoutingforward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79C52E-4AA1-4F87-8234-EB5057EB9B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" r="1307" b="1"/>
          <a:stretch/>
        </p:blipFill>
        <p:spPr bwMode="auto">
          <a:xfrm>
            <a:off x="4080110" y="985130"/>
            <a:ext cx="4031779" cy="2063617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F39AFC-FB45-415C-83EA-BFCED890968D}"/>
              </a:ext>
            </a:extLst>
          </p:cNvPr>
          <p:cNvPicPr/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>
            <a:off x="9965803" y="4551829"/>
            <a:ext cx="2324810" cy="23847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CA8628-378C-4829-896B-AD2A40C2E180}"/>
              </a:ext>
            </a:extLst>
          </p:cNvPr>
          <p:cNvPicPr/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-29143" y="21540"/>
            <a:ext cx="1969993" cy="20208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DDDFF0-99A1-4DBE-B242-7B717EE6487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3593" y="3048747"/>
            <a:ext cx="2324811" cy="31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9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8BDE0E-3C11-4C93-8677-742F09DE7462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815" y="112094"/>
            <a:ext cx="1757481" cy="8829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D17F23-47A4-4F58-87EB-AD478352F7B0}"/>
              </a:ext>
            </a:extLst>
          </p:cNvPr>
          <p:cNvSpPr txBox="1"/>
          <p:nvPr/>
        </p:nvSpPr>
        <p:spPr>
          <a:xfrm>
            <a:off x="710172" y="920978"/>
            <a:ext cx="6786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Virtual Scout Meetings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03F45-58E4-4F2D-82C3-F796BDEEB283}"/>
              </a:ext>
            </a:extLst>
          </p:cNvPr>
          <p:cNvSpPr txBox="1"/>
          <p:nvPr/>
        </p:nvSpPr>
        <p:spPr>
          <a:xfrm>
            <a:off x="1949662" y="1987034"/>
            <a:ext cx="9942140" cy="514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Virtual Meetings should still have a focus on fun &amp; Advancement, lead into the main even for the month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In-person meeting plans can be modified for virtual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Virtual Meeting Considerations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Early and complete communication to parents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Material needs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Virtual meetings should include the same parts and features as an in-person meeting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Have an Opening and a Closing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Group instruction should include items for all Scouts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Include time for separate instruction and activities for Scouts with different experience levels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13125AA-60B4-4A7A-9737-1F06A24AAC5C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68815" y="1915486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23A7F6-75E3-4018-9185-CC5BF29A7695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2630050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5AC7BD-9FC7-4125-8C12-4816682D59AC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3344613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4A52D4-E2E6-49D5-9307-F87E2D32A8C4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68814" y="4422697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139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8BDE0E-3C11-4C93-8677-742F09DE7462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815" y="112094"/>
            <a:ext cx="1757481" cy="8829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D17F23-47A4-4F58-87EB-AD478352F7B0}"/>
              </a:ext>
            </a:extLst>
          </p:cNvPr>
          <p:cNvSpPr txBox="1"/>
          <p:nvPr/>
        </p:nvSpPr>
        <p:spPr>
          <a:xfrm>
            <a:off x="735572" y="1187661"/>
            <a:ext cx="880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Example Virtual Scout 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03F45-58E4-4F2D-82C3-F796BDEEB283}"/>
              </a:ext>
            </a:extLst>
          </p:cNvPr>
          <p:cNvSpPr txBox="1"/>
          <p:nvPr/>
        </p:nvSpPr>
        <p:spPr>
          <a:xfrm>
            <a:off x="1929612" y="2433901"/>
            <a:ext cx="99421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Virtual Scout Meetings should contain all the parts that an in-person meeting does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13125AA-60B4-4A7A-9737-1F06A24AAC5C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2320657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23A7F6-75E3-4018-9185-CC5BF29A7695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3089839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5AC7BD-9FC7-4125-8C12-4816682D59AC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3803920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4A52D4-E2E6-49D5-9307-F87E2D32A8C4}"/>
              </a:ext>
            </a:extLst>
          </p:cNvPr>
          <p:cNvPicPr/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242" t="40418" r="27269" b="27926"/>
          <a:stretch/>
        </p:blipFill>
        <p:spPr bwMode="auto">
          <a:xfrm rot="5400000">
            <a:off x="1282181" y="4636172"/>
            <a:ext cx="658981" cy="675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2E871D-5018-48FC-9B47-9DD0D6D15A98}"/>
              </a:ext>
            </a:extLst>
          </p:cNvPr>
          <p:cNvSpPr txBox="1"/>
          <p:nvPr/>
        </p:nvSpPr>
        <p:spPr>
          <a:xfrm>
            <a:off x="1936295" y="3191847"/>
            <a:ext cx="99421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A model virtual meeting plan can be found at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www.danbeard.org/scoutingforward/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7273F1-9D15-4E38-B98C-A358698A8658}"/>
              </a:ext>
            </a:extLst>
          </p:cNvPr>
          <p:cNvSpPr txBox="1"/>
          <p:nvPr/>
        </p:nvSpPr>
        <p:spPr>
          <a:xfrm>
            <a:off x="1949661" y="3922618"/>
            <a:ext cx="99421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This model meeting plan will focus on Orienteering, but many options exist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6CA160-9D5C-4457-9B60-9CDA5FB564B1}"/>
              </a:ext>
            </a:extLst>
          </p:cNvPr>
          <p:cNvSpPr txBox="1"/>
          <p:nvPr/>
        </p:nvSpPr>
        <p:spPr>
          <a:xfrm>
            <a:off x="1949662" y="4754870"/>
            <a:ext cx="99421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Build your meeting plans to focus on your individual units needs or interests</a:t>
            </a:r>
          </a:p>
        </p:txBody>
      </p:sp>
    </p:spTree>
    <p:extLst>
      <p:ext uri="{BB962C8B-B14F-4D97-AF65-F5344CB8AC3E}">
        <p14:creationId xmlns:p14="http://schemas.microsoft.com/office/powerpoint/2010/main" val="35725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7247F433DDD48B45B6547865BECE8" ma:contentTypeVersion="12" ma:contentTypeDescription="Create a new document." ma:contentTypeScope="" ma:versionID="4e391f1a8cf14bd1cb7b808c72b826e0">
  <xsd:schema xmlns:xsd="http://www.w3.org/2001/XMLSchema" xmlns:xs="http://www.w3.org/2001/XMLSchema" xmlns:p="http://schemas.microsoft.com/office/2006/metadata/properties" xmlns:ns2="29135f4e-a422-44c0-a9dd-6eee52e27815" xmlns:ns3="ef304293-b66b-47af-9303-85a29ff51be6" targetNamespace="http://schemas.microsoft.com/office/2006/metadata/properties" ma:root="true" ma:fieldsID="15702fb1a0db5d7f95d302ae5ad000c5" ns2:_="" ns3:_="">
    <xsd:import namespace="29135f4e-a422-44c0-a9dd-6eee52e27815"/>
    <xsd:import namespace="ef304293-b66b-47af-9303-85a29ff51b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35f4e-a422-44c0-a9dd-6eee52e278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04293-b66b-47af-9303-85a29ff51b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8514EB-FCA4-467E-9279-66CC0DBCFC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76CF91-8136-43D9-B453-E558F92BC31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84DC49-1987-46C3-8B24-39733E007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35f4e-a422-44c0-a9dd-6eee52e27815"/>
    <ds:schemaRef ds:uri="ef304293-b66b-47af-9303-85a29ff51b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352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Bahnschrift Condensed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Programming</dc:title>
  <dc:creator>Jason Pigg</dc:creator>
  <cp:lastModifiedBy>Ken Brunner</cp:lastModifiedBy>
  <cp:revision>3</cp:revision>
  <cp:lastPrinted>2020-12-07T13:27:04Z</cp:lastPrinted>
  <dcterms:created xsi:type="dcterms:W3CDTF">2020-12-01T18:43:38Z</dcterms:created>
  <dcterms:modified xsi:type="dcterms:W3CDTF">2020-12-07T18:51:27Z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0x01010032A7247F433DDD48B45B6547865BECE8</vt:lpwstr>
  </property>
</Properties>
</file>